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0304D-1AF9-4834-8FA1-6A8337B1E92B}" v="25" dt="2020-09-27T03:45:28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79" d="100"/>
          <a:sy n="79" d="100"/>
        </p:scale>
        <p:origin x="23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Abramovich" userId="72cb3e7b6df86056" providerId="Windows Live" clId="Web-{B690304D-1AF9-4834-8FA1-6A8337B1E92B}"/>
    <pc:docChg chg="modSld addMainMaster delMainMaster">
      <pc:chgData name="Simon Abramovich" userId="72cb3e7b6df86056" providerId="Windows Live" clId="Web-{B690304D-1AF9-4834-8FA1-6A8337B1E92B}" dt="2020-09-27T03:45:28.449" v="25"/>
      <pc:docMkLst>
        <pc:docMk/>
      </pc:docMkLst>
      <pc:sldChg chg="addSp delSp modSp mod setBg modClrScheme chgLayout">
        <pc:chgData name="Simon Abramovich" userId="72cb3e7b6df86056" providerId="Windows Live" clId="Web-{B690304D-1AF9-4834-8FA1-6A8337B1E92B}" dt="2020-09-27T03:45:28.449" v="25"/>
        <pc:sldMkLst>
          <pc:docMk/>
          <pc:sldMk cId="109857222" sldId="256"/>
        </pc:sldMkLst>
        <pc:spChg chg="mod">
          <ac:chgData name="Simon Abramovich" userId="72cb3e7b6df86056" providerId="Windows Live" clId="Web-{B690304D-1AF9-4834-8FA1-6A8337B1E92B}" dt="2020-09-27T03:45:28.449" v="2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imon Abramovich" userId="72cb3e7b6df86056" providerId="Windows Live" clId="Web-{B690304D-1AF9-4834-8FA1-6A8337B1E92B}" dt="2020-09-27T03:45:28.449" v="25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imon Abramovich" userId="72cb3e7b6df86056" providerId="Windows Live" clId="Web-{B690304D-1AF9-4834-8FA1-6A8337B1E92B}" dt="2020-09-27T03:45:28.449" v="25"/>
          <ac:spMkLst>
            <pc:docMk/>
            <pc:sldMk cId="109857222" sldId="256"/>
            <ac:spMk id="8" creationId="{5964CBE2-084A-47DF-A704-CF5F6217B569}"/>
          </ac:spMkLst>
        </pc:spChg>
      </pc:sldChg>
      <pc:sldMasterChg chg="add del addSldLayout delSldLayout">
        <pc:chgData name="Simon Abramovich" userId="72cb3e7b6df86056" providerId="Windows Live" clId="Web-{B690304D-1AF9-4834-8FA1-6A8337B1E92B}" dt="2020-09-27T03:45:28.449" v="25"/>
        <pc:sldMasterMkLst>
          <pc:docMk/>
          <pc:sldMasterMk cId="2460954070" sldId="2147483660"/>
        </pc:sldMasterMkLst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Simon Abramovich" userId="72cb3e7b6df86056" providerId="Windows Live" clId="Web-{B690304D-1AF9-4834-8FA1-6A8337B1E92B}" dt="2020-09-27T03:45:28.449" v="25"/>
        <pc:sldMasterMkLst>
          <pc:docMk/>
          <pc:sldMasterMk cId="3181993087" sldId="2147483737"/>
        </pc:sldMasterMkLst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3181993087" sldId="2147483737"/>
            <pc:sldLayoutMk cId="2516791892" sldId="2147483726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3181993087" sldId="2147483737"/>
            <pc:sldLayoutMk cId="1370925912" sldId="2147483727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3181993087" sldId="2147483737"/>
            <pc:sldLayoutMk cId="1245047916" sldId="2147483728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3181993087" sldId="2147483737"/>
            <pc:sldLayoutMk cId="3823938172" sldId="2147483729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3181993087" sldId="2147483737"/>
            <pc:sldLayoutMk cId="1197065693" sldId="2147483730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3181993087" sldId="2147483737"/>
            <pc:sldLayoutMk cId="2562761820" sldId="2147483731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3181993087" sldId="2147483737"/>
            <pc:sldLayoutMk cId="1760732474" sldId="2147483732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3181993087" sldId="2147483737"/>
            <pc:sldLayoutMk cId="3534755879" sldId="2147483733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3181993087" sldId="2147483737"/>
            <pc:sldLayoutMk cId="4152746037" sldId="2147483734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3181993087" sldId="2147483737"/>
            <pc:sldLayoutMk cId="2423272312" sldId="2147483735"/>
          </pc:sldLayoutMkLst>
        </pc:sldLayoutChg>
        <pc:sldLayoutChg chg="add del">
          <pc:chgData name="Simon Abramovich" userId="72cb3e7b6df86056" providerId="Windows Live" clId="Web-{B690304D-1AF9-4834-8FA1-6A8337B1E92B}" dt="2020-09-27T03:45:28.449" v="25"/>
          <pc:sldLayoutMkLst>
            <pc:docMk/>
            <pc:sldMasterMk cId="3181993087" sldId="2147483737"/>
            <pc:sldLayoutMk cId="3229867959" sldId="214748373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1097" y="3721473"/>
            <a:ext cx="682752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5300" y="6429375"/>
            <a:ext cx="1168400" cy="2921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86528" y="1417320"/>
            <a:ext cx="682752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991099" y="1400175"/>
            <a:ext cx="682752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45720" y="136642"/>
            <a:ext cx="4434865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78401" y="2895600"/>
            <a:ext cx="6839391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68300" y="1298448"/>
            <a:ext cx="566928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6154420" y="1298448"/>
            <a:ext cx="566928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368300" y="1810512"/>
            <a:ext cx="566928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6154420" y="1810512"/>
            <a:ext cx="566928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1298449"/>
            <a:ext cx="566420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54420" y="1298449"/>
            <a:ext cx="566420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377952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5034580" y="533400"/>
            <a:ext cx="6751021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99" y="1539240"/>
            <a:ext cx="377952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0"/>
            <a:ext cx="764540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368299" y="228600"/>
            <a:ext cx="377952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65760" y="1536192"/>
            <a:ext cx="377952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95401"/>
            <a:ext cx="1145540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6429375"/>
            <a:ext cx="2844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1099" y="6429375"/>
            <a:ext cx="5448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300" y="6429375"/>
            <a:ext cx="116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Галина Курляндчик </a:t>
            </a:r>
            <a:r>
              <a:rPr lang="ru-RU" dirty="0" smtClean="0"/>
              <a:t>в проекте </a:t>
            </a:r>
            <a:r>
              <a:rPr lang="ru-RU" b="1" dirty="0" smtClean="0"/>
              <a:t>Инны Трегуб </a:t>
            </a:r>
            <a:r>
              <a:rPr lang="ru-RU" dirty="0" smtClean="0"/>
              <a:t>«Время не ждет»(</a:t>
            </a:r>
            <a:r>
              <a:rPr lang="ru-RU" i="1" dirty="0" smtClean="0"/>
              <a:t>Идеи для вдохновения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cs typeface="Calibri Light"/>
              </a:rPr>
              <a:t/>
            </a:r>
            <a:br>
              <a:rPr lang="ru-RU" sz="5400" dirty="0" smtClean="0">
                <a:cs typeface="Calibri Light"/>
              </a:rPr>
            </a:br>
            <a:r>
              <a:rPr lang="ru-RU" sz="5400" dirty="0">
                <a:cs typeface="Calibri Light"/>
              </a:rPr>
              <a:t/>
            </a:r>
            <a:br>
              <a:rPr lang="ru-RU" sz="5400" dirty="0">
                <a:cs typeface="Calibri Light"/>
              </a:rPr>
            </a:br>
            <a:r>
              <a:rPr lang="ru-RU" sz="5400" dirty="0" smtClean="0">
                <a:cs typeface="Calibri Light"/>
              </a:rPr>
              <a:t/>
            </a:r>
            <a:br>
              <a:rPr lang="ru-RU" sz="5400" dirty="0" smtClean="0">
                <a:cs typeface="Calibri Light"/>
              </a:rPr>
            </a:br>
            <a:r>
              <a:rPr lang="ru-RU" sz="5400" dirty="0">
                <a:cs typeface="Calibri Light"/>
              </a:rPr>
              <a:t/>
            </a:r>
            <a:br>
              <a:rPr lang="ru-RU" sz="5400" dirty="0">
                <a:cs typeface="Calibri Light"/>
              </a:rPr>
            </a:br>
            <a:r>
              <a:rPr lang="ru-RU" sz="5400" dirty="0" smtClean="0">
                <a:cs typeface="Calibri Light"/>
              </a:rPr>
              <a:t/>
            </a:r>
            <a:br>
              <a:rPr lang="ru-RU" sz="5400" dirty="0" smtClean="0">
                <a:cs typeface="Calibri Light"/>
              </a:rPr>
            </a:br>
            <a:r>
              <a:rPr lang="ru-RU" sz="5400" dirty="0">
                <a:cs typeface="Calibri Light"/>
              </a:rPr>
              <a:t/>
            </a:r>
            <a:br>
              <a:rPr lang="ru-RU" sz="5400" dirty="0">
                <a:cs typeface="Calibri Light"/>
              </a:rPr>
            </a:br>
            <a:r>
              <a:rPr lang="ru-RU" sz="5400" dirty="0" smtClean="0">
                <a:cs typeface="Calibri Light"/>
              </a:rPr>
              <a:t/>
            </a:r>
            <a:br>
              <a:rPr lang="ru-RU" sz="5400" dirty="0" smtClean="0">
                <a:cs typeface="Calibri Light"/>
              </a:rPr>
            </a:br>
            <a:r>
              <a:rPr lang="ru-RU" sz="5400" dirty="0" smtClean="0">
                <a:cs typeface="Calibri Light"/>
              </a:rPr>
              <a:t/>
            </a:r>
            <a:br>
              <a:rPr lang="ru-RU" sz="5400" dirty="0" smtClean="0">
                <a:cs typeface="Calibri Light"/>
              </a:rPr>
            </a:b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cs typeface="Calibri Light"/>
              </a:rPr>
              <a:t>Цветы моей мамы</a:t>
            </a:r>
            <a:br>
              <a:rPr lang="ru-RU" sz="5400" dirty="0" smtClean="0">
                <a:solidFill>
                  <a:schemeClr val="accent4">
                    <a:lumMod val="75000"/>
                  </a:schemeClr>
                </a:solidFill>
                <a:cs typeface="Calibri Light"/>
              </a:rPr>
            </a:br>
            <a:endParaRPr lang="en-US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Смешанная техника - ленты, аппликация, гладь: «Цветы в голубой вазе», «Подсолнухи», «Гортензия»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7" y="1733746"/>
            <a:ext cx="3405998" cy="433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4" y="1760785"/>
            <a:ext cx="2848164" cy="428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05" y="1760785"/>
            <a:ext cx="2251571" cy="428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5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Подушки с цветами: две верхние – вышивка крестом. </a:t>
            </a:r>
            <a:r>
              <a:rPr lang="ru-RU" dirty="0" smtClean="0"/>
              <a:t>Н</a:t>
            </a:r>
            <a:r>
              <a:rPr lang="ru-RU" dirty="0" smtClean="0"/>
              <a:t>ижняя – ленты, аппликация, вязание крючком и гладь.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37" y="1526250"/>
            <a:ext cx="6386765" cy="4791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857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Вышивка крестом: «Букет сирени» и «Корзина с анемонами»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8" y="1848779"/>
            <a:ext cx="3645697" cy="456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83" y="1828801"/>
            <a:ext cx="6336245" cy="458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66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Вышивка крестом: «Незабудки» и «Маки» (серия из пяти работ)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6" y="1657060"/>
            <a:ext cx="5759742" cy="450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88" y="1648431"/>
            <a:ext cx="3486954" cy="455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4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Вышивка крестом: «Рождественский букет» (серия из пяти работ) и «Полевые цветы»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48" y="1539312"/>
            <a:ext cx="3897730" cy="493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5" y="1539312"/>
            <a:ext cx="3810000" cy="502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5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Вышивки гладью: «Ромашки и шиповник», «Маки» (самая первая вышивка), «Букет с розами» (Триптих, левая картина)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2" y="1595886"/>
            <a:ext cx="2824442" cy="493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42" y="1630394"/>
            <a:ext cx="2748324" cy="484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31" y="1595886"/>
            <a:ext cx="2909991" cy="484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1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Вышивка гладью: «Букет с розами» (Триптих, центральная картина), «Розы», «Анютины глазки»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9" y="1619153"/>
            <a:ext cx="4572000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06" y="1595883"/>
            <a:ext cx="3075316" cy="4576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62" y="1578631"/>
            <a:ext cx="3018516" cy="45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Вышивка гладью: «Романтический триптих с розами» (правая и центральная картины).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4" y="1565994"/>
            <a:ext cx="2992196" cy="493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50" y="2406838"/>
            <a:ext cx="7665523" cy="328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8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Смешанная техника – ленты, аппликация, гладь: «Сирень и гортензия»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91" y="1525203"/>
            <a:ext cx="6299840" cy="503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0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«Корзина с цветами»: ленты, аппликация, гладь</a:t>
            </a:r>
            <a:br>
              <a:rPr lang="ru-RU" dirty="0" smtClean="0"/>
            </a:br>
            <a:r>
              <a:rPr lang="ru-RU" dirty="0" smtClean="0"/>
              <a:t>«Корзина с незабудками и анемонами»: ленты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9" y="1737988"/>
            <a:ext cx="4572000" cy="39547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62" y="1629819"/>
            <a:ext cx="533400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5251</TotalTime>
  <Words>192</Words>
  <Application>Microsoft Office PowerPoint</Application>
  <PresentationFormat>Custom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Soho</vt:lpstr>
      <vt:lpstr>        Цветы моей мамы </vt:lpstr>
      <vt:lpstr>Вышивка крестом: «Букет сирени» и «Корзина с анемонами» </vt:lpstr>
      <vt:lpstr>Вышивка крестом: «Незабудки» и «Маки» (серия из пяти работ)</vt:lpstr>
      <vt:lpstr>Вышивка крестом: «Рождественский букет» (серия из пяти работ) и «Полевые цветы»</vt:lpstr>
      <vt:lpstr>Вышивки гладью: «Ромашки и шиповник», «Маки» (самая первая вышивка), «Букет с розами» (Триптих, левая картина)</vt:lpstr>
      <vt:lpstr>Вышивка гладью: «Букет с розами» (Триптих, центральная картина), «Розы», «Анютины глазки»</vt:lpstr>
      <vt:lpstr>Вышивка гладью: «Романтический триптих с розами» (правая и центральная картины). </vt:lpstr>
      <vt:lpstr>Смешанная техника – ленты, аппликация, гладь: «Сирень и гортензия» </vt:lpstr>
      <vt:lpstr>«Корзина с цветами»: ленты, аппликация, гладь «Корзина с незабудками и анемонами»: ленты</vt:lpstr>
      <vt:lpstr>Смешанная техника - ленты, аппликация, гладь: «Цветы в голубой вазе», «Подсолнухи», «Гортензия»</vt:lpstr>
      <vt:lpstr>Подушки с цветами: две верхние – вышивка крестом. Нижняя – ленты, аппликация, вязание крючком и гладь.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Abramovich</dc:creator>
  <cp:lastModifiedBy>Galina</cp:lastModifiedBy>
  <cp:revision>31</cp:revision>
  <dcterms:created xsi:type="dcterms:W3CDTF">2020-09-27T03:36:21Z</dcterms:created>
  <dcterms:modified xsi:type="dcterms:W3CDTF">2020-11-09T22:32:15Z</dcterms:modified>
</cp:coreProperties>
</file>